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009A"/>
    <a:srgbClr val="6567BB"/>
    <a:srgbClr val="FFD961"/>
    <a:srgbClr val="B167B3"/>
    <a:srgbClr val="FF0066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198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CC29-7255-4C57-BF12-C5AF137193AF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6CC7C-BE0A-4BC2-B904-E86F07456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06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5708591"/>
            <a:ext cx="11262866" cy="68197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81192" y="692885"/>
            <a:ext cx="10993549" cy="1475013"/>
          </a:xfrm>
          <a:effectLst/>
        </p:spPr>
        <p:txBody>
          <a:bodyPr anchor="t" anchorCtr="0">
            <a:normAutofit/>
          </a:bodyPr>
          <a:lstStyle>
            <a:lvl1pPr>
              <a:defRPr sz="240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1194" y="2298818"/>
            <a:ext cx="10993546" cy="3255947"/>
          </a:xfrm>
        </p:spPr>
        <p:txBody>
          <a:bodyPr anchor="t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tabLst/>
              <a:defRPr sz="1800" b="1" cap="none" baseline="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Full name &amp; Registration  number; Fresh proposal/ Progress; </a:t>
            </a:r>
            <a:r>
              <a:rPr lang="en-US" dirty="0" smtClean="0">
                <a:solidFill>
                  <a:schemeClr val="tx1"/>
                </a:solidFill>
              </a:rPr>
              <a:t>Supervisor &amp; co- supervisors; </a:t>
            </a:r>
            <a:r>
              <a:rPr lang="en-US" sz="1800" dirty="0" smtClean="0">
                <a:solidFill>
                  <a:schemeClr val="tx1"/>
                </a:solidFill>
              </a:rPr>
              <a:t>Add your affiliation/ official address/ email/ contact</a:t>
            </a:r>
            <a:r>
              <a:rPr lang="en-US" sz="1800" baseline="0" dirty="0" smtClean="0">
                <a:solidFill>
                  <a:schemeClr val="tx1"/>
                </a:solidFill>
              </a:rPr>
              <a:t> phone number </a:t>
            </a:r>
            <a:endParaRPr lang="en-US" sz="1800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6433808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D2EC88E-9E4B-473E-A637-8E1CDC4E934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6429482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6433808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460905" y="59821"/>
            <a:ext cx="76313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1200" dirty="0" smtClean="0">
                <a:solidFill>
                  <a:schemeClr val="bg2">
                    <a:lumMod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Research Progress/proposal Presentation: Board of Study in Agricultural Engineering, PGIA [21-12-2018]</a:t>
            </a:r>
            <a:endParaRPr lang="en-US" sz="900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92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C88E-9E4B-473E-A637-8E1CDC4E934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9272-82F8-4AB1-A99E-01C798607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869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D2EC88E-9E4B-473E-A637-8E1CDC4E934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6C9272-82F8-4AB1-A99E-01C798607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40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8"/>
            <a:ext cx="11309338" cy="57345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147" y="639482"/>
            <a:ext cx="11029616" cy="5483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408550"/>
            <a:ext cx="11029615" cy="487613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C88E-9E4B-473E-A637-8E1CDC4E934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6435110"/>
            <a:ext cx="1052508" cy="365125"/>
          </a:xfrm>
        </p:spPr>
        <p:txBody>
          <a:bodyPr/>
          <a:lstStyle/>
          <a:p>
            <a:fld id="{8A6C9272-82F8-4AB1-A99E-01C798607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8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663564"/>
            <a:ext cx="11029615" cy="686265"/>
          </a:xfrm>
        </p:spPr>
        <p:txBody>
          <a:bodyPr anchor="t" anchorCtr="0">
            <a:normAutofit/>
          </a:bodyPr>
          <a:lstStyle>
            <a:lvl1pPr algn="l">
              <a:defRPr sz="24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D2EC88E-9E4B-473E-A637-8E1CDC4E934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6C9272-82F8-4AB1-A99E-01C798607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114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5"/>
            <a:ext cx="11300036" cy="7287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5040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1458419"/>
            <a:ext cx="5422390" cy="485624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1458419"/>
            <a:ext cx="5422392" cy="485624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C88E-9E4B-473E-A637-8E1CDC4E934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9272-82F8-4AB1-A99E-01C798607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1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78681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663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1554129"/>
            <a:ext cx="5393102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250892"/>
            <a:ext cx="5393100" cy="399025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709" y="1554129"/>
            <a:ext cx="5354177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250892"/>
            <a:ext cx="5393100" cy="399025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C88E-9E4B-473E-A637-8E1CDC4E934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9272-82F8-4AB1-A99E-01C798607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62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7432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6201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C88E-9E4B-473E-A637-8E1CDC4E934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9272-82F8-4AB1-A99E-01C798607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8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C88E-9E4B-473E-A637-8E1CDC4E934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9272-82F8-4AB1-A99E-01C798607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53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D2EC88E-9E4B-473E-A637-8E1CDC4E934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A6C9272-82F8-4AB1-A99E-01C798607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0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C88E-9E4B-473E-A637-8E1CDC4E934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9272-82F8-4AB1-A99E-01C798607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9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59500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1459212"/>
            <a:ext cx="11029616" cy="480228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0588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AD2EC88E-9E4B-473E-A637-8E1CDC4E934E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16262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0588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A6C9272-82F8-4AB1-A99E-01C798607C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692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400" b="1" kern="1200" cap="none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400" kern="120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000" kern="120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146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0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23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4E55B0D9-4A48-42A0-B0A6-5D48ED171424}" vid="{C7688C16-6366-4115-BC07-13BAD156238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Dividend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ismail - [2010]</cp:lastModifiedBy>
  <cp:revision>8</cp:revision>
  <dcterms:created xsi:type="dcterms:W3CDTF">2017-12-03T12:29:55Z</dcterms:created>
  <dcterms:modified xsi:type="dcterms:W3CDTF">2018-12-14T09:06:13Z</dcterms:modified>
</cp:coreProperties>
</file>